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19/07/2024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6F544F90-69A8-4ED7-99A2-7105A8950B7C}"/>
</file>

<file path=customXml/itemProps2.xml><?xml version="1.0" encoding="utf-8"?>
<ds:datastoreItem xmlns:ds="http://schemas.openxmlformats.org/officeDocument/2006/customXml" ds:itemID="{D2C9A474-2E21-49B2-9A4A-F1C325DE2FE3}"/>
</file>

<file path=customXml/itemProps3.xml><?xml version="1.0" encoding="utf-8"?>
<ds:datastoreItem xmlns:ds="http://schemas.openxmlformats.org/officeDocument/2006/customXml" ds:itemID="{127B7A87-5AA8-44A0-9DA0-4AA00D1DAB61}"/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1900</Words>
  <Application>Microsoft Office PowerPoint</Application>
  <PresentationFormat>Panorámica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Maicol Gerardo Nieto Garcia</cp:lastModifiedBy>
  <cp:revision>19</cp:revision>
  <dcterms:created xsi:type="dcterms:W3CDTF">2024-04-12T19:37:36Z</dcterms:created>
  <dcterms:modified xsi:type="dcterms:W3CDTF">2024-07-19T21:19:20Z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89466400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